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1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80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70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4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4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3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64D4-46DD-4600-80DA-0C6874F5B192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B629-097A-4A9E-BC5F-AC688511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</a:rPr>
              <a:t>Bài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5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08923" y="335280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2</a:t>
            </a:r>
            <a:r>
              <a:rPr lang="en-US" altLang="ko-K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6"/>
          <p:cNvGrpSpPr/>
          <p:nvPr/>
        </p:nvGrpSpPr>
        <p:grpSpPr>
          <a:xfrm>
            <a:off x="5545755" y="1276054"/>
            <a:ext cx="2760971" cy="4101939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039" y="4177567"/>
            <a:ext cx="1738488" cy="2413512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1901717" y="3568341"/>
            <a:ext cx="2226370" cy="1308389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4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17" y="1971868"/>
            <a:ext cx="4600073" cy="1432118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5303" y="2077670"/>
            <a:ext cx="477881" cy="1066616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7419" y="2077670"/>
            <a:ext cx="477881" cy="1066616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1466" y="2077670"/>
            <a:ext cx="477881" cy="1066616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0218" y="2077670"/>
            <a:ext cx="477881" cy="1066616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8251" y="2077670"/>
            <a:ext cx="477881" cy="1066616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050" y="2077670"/>
            <a:ext cx="477881" cy="106661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1377" y="127976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5310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3166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5" name="Group 77"/>
          <p:cNvGrpSpPr/>
          <p:nvPr/>
        </p:nvGrpSpPr>
        <p:grpSpPr>
          <a:xfrm>
            <a:off x="6049401" y="3054679"/>
            <a:ext cx="684533" cy="1028384"/>
            <a:chOff x="6051501" y="2291715"/>
            <a:chExt cx="684771" cy="771526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9171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7115831" y="3059757"/>
            <a:ext cx="684533" cy="1028384"/>
            <a:chOff x="6051501" y="2291715"/>
            <a:chExt cx="684771" cy="771526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30290" y="229171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6224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6"/>
          <p:cNvGrpSpPr/>
          <p:nvPr/>
        </p:nvGrpSpPr>
        <p:grpSpPr>
          <a:xfrm>
            <a:off x="5545755" y="1276054"/>
            <a:ext cx="2760971" cy="4101939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949" y="4177567"/>
            <a:ext cx="1738488" cy="2413512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1857627" y="3568341"/>
            <a:ext cx="2226370" cy="1308389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4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809" y="1931732"/>
            <a:ext cx="4600073" cy="1432118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4096" y="2014680"/>
            <a:ext cx="477881" cy="1066616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721" y="2014680"/>
            <a:ext cx="477881" cy="1066616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6389" y="2017219"/>
            <a:ext cx="477881" cy="1066616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058" y="2014680"/>
            <a:ext cx="477881" cy="1066616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2961" y="2014680"/>
            <a:ext cx="477881" cy="1066616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843" y="2014680"/>
            <a:ext cx="477881" cy="106661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1377" y="127976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5310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3166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5" name="Group 77"/>
          <p:cNvGrpSpPr/>
          <p:nvPr/>
        </p:nvGrpSpPr>
        <p:grpSpPr>
          <a:xfrm>
            <a:off x="6049401" y="3054679"/>
            <a:ext cx="684533" cy="1028384"/>
            <a:chOff x="6051501" y="2291715"/>
            <a:chExt cx="684771" cy="771526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0290" y="229171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7115831" y="3059757"/>
            <a:ext cx="684533" cy="1028384"/>
            <a:chOff x="6051501" y="2291715"/>
            <a:chExt cx="684771" cy="771526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9171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048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5545755" y="1276054"/>
            <a:ext cx="2760971" cy="4101939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039" y="4177567"/>
            <a:ext cx="1738488" cy="2413512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1901717" y="3568341"/>
            <a:ext cx="2226370" cy="1308389"/>
            <a:chOff x="1457620" y="2417278"/>
            <a:chExt cx="2444425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6523" y="2687943"/>
              <a:ext cx="2135522" cy="4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93" y="1915075"/>
            <a:ext cx="4600073" cy="1432118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9280" y="2008181"/>
            <a:ext cx="477881" cy="1066616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5905" y="2008181"/>
            <a:ext cx="477881" cy="1066616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9970" y="2008181"/>
            <a:ext cx="477881" cy="1066616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194" y="2008181"/>
            <a:ext cx="477881" cy="1066616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228" y="2008181"/>
            <a:ext cx="477881" cy="1066616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5027" y="2008181"/>
            <a:ext cx="477881" cy="106661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1377" y="127976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5310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3166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4" name="Group 77"/>
          <p:cNvGrpSpPr/>
          <p:nvPr/>
        </p:nvGrpSpPr>
        <p:grpSpPr>
          <a:xfrm>
            <a:off x="6049401" y="3039442"/>
            <a:ext cx="684533" cy="1043619"/>
            <a:chOff x="6051501" y="2280285"/>
            <a:chExt cx="684771" cy="782956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1720" y="228028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7115831" y="3044521"/>
            <a:ext cx="684533" cy="1043619"/>
            <a:chOff x="6051501" y="2280285"/>
            <a:chExt cx="684771" cy="782956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911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5545755" y="1276054"/>
            <a:ext cx="2760971" cy="4101939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010" y="4177567"/>
            <a:ext cx="1738488" cy="2413512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1887688" y="3568341"/>
            <a:ext cx="2226370" cy="1308389"/>
            <a:chOff x="1457620" y="2417278"/>
            <a:chExt cx="2444425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6523" y="2687943"/>
              <a:ext cx="2135522" cy="4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52" y="1915075"/>
            <a:ext cx="4600073" cy="1432118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039" y="2003102"/>
            <a:ext cx="477881" cy="1066616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6664" y="2003102"/>
            <a:ext cx="477881" cy="1066616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2333" y="2003102"/>
            <a:ext cx="477881" cy="1066616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6575" y="2003102"/>
            <a:ext cx="477881" cy="1066616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2987" y="2003102"/>
            <a:ext cx="477881" cy="1066616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5786" y="2003102"/>
            <a:ext cx="477881" cy="106661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1377" y="127976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5310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3166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4" name="Group 77"/>
          <p:cNvGrpSpPr/>
          <p:nvPr/>
        </p:nvGrpSpPr>
        <p:grpSpPr>
          <a:xfrm>
            <a:off x="6049401" y="3054679"/>
            <a:ext cx="684533" cy="1028384"/>
            <a:chOff x="6051501" y="2291715"/>
            <a:chExt cx="684771" cy="771526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8860" y="229171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7115831" y="3044521"/>
            <a:ext cx="684533" cy="1043619"/>
            <a:chOff x="6051501" y="2280285"/>
            <a:chExt cx="684771" cy="782956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984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791200" cy="40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896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119" y="59020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8093"/>
            <a:ext cx="6629400" cy="53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3"/>
          <p:cNvSpPr/>
          <p:nvPr/>
        </p:nvSpPr>
        <p:spPr>
          <a:xfrm>
            <a:off x="890423" y="4967236"/>
            <a:ext cx="348198" cy="4642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5138" y="4499339"/>
            <a:ext cx="1132160" cy="512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1833" y="4499339"/>
            <a:ext cx="1132160" cy="512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5138" y="5344037"/>
            <a:ext cx="1132160" cy="512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1833" y="5344037"/>
            <a:ext cx="1132160" cy="512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116"/>
          <p:cNvGrpSpPr/>
          <p:nvPr/>
        </p:nvGrpSpPr>
        <p:grpSpPr>
          <a:xfrm>
            <a:off x="4967273" y="4406618"/>
            <a:ext cx="523089" cy="697483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6332269" y="4407115"/>
            <a:ext cx="523089" cy="697482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7344638" y="4406618"/>
            <a:ext cx="523089" cy="697483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4967273" y="5251316"/>
            <a:ext cx="523089" cy="697483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6332269" y="5251813"/>
            <a:ext cx="523089" cy="697482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124"/>
          <p:cNvGrpSpPr/>
          <p:nvPr/>
        </p:nvGrpSpPr>
        <p:grpSpPr>
          <a:xfrm>
            <a:off x="7344638" y="5251316"/>
            <a:ext cx="523089" cy="697483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188"/>
          <p:cNvGrpSpPr/>
          <p:nvPr/>
        </p:nvGrpSpPr>
        <p:grpSpPr>
          <a:xfrm>
            <a:off x="6337910" y="4414636"/>
            <a:ext cx="523089" cy="697482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191"/>
          <p:cNvGrpSpPr/>
          <p:nvPr/>
        </p:nvGrpSpPr>
        <p:grpSpPr>
          <a:xfrm>
            <a:off x="7350280" y="4414140"/>
            <a:ext cx="523089" cy="697483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6" name="Group 194"/>
          <p:cNvGrpSpPr/>
          <p:nvPr/>
        </p:nvGrpSpPr>
        <p:grpSpPr>
          <a:xfrm>
            <a:off x="4972914" y="5258838"/>
            <a:ext cx="523089" cy="697483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97"/>
          <p:cNvGrpSpPr/>
          <p:nvPr/>
        </p:nvGrpSpPr>
        <p:grpSpPr>
          <a:xfrm>
            <a:off x="6337910" y="5259334"/>
            <a:ext cx="523089" cy="697482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200"/>
          <p:cNvGrpSpPr/>
          <p:nvPr/>
        </p:nvGrpSpPr>
        <p:grpSpPr>
          <a:xfrm>
            <a:off x="7350280" y="5258838"/>
            <a:ext cx="523089" cy="697483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206"/>
          <p:cNvGrpSpPr/>
          <p:nvPr/>
        </p:nvGrpSpPr>
        <p:grpSpPr>
          <a:xfrm>
            <a:off x="4972914" y="4414140"/>
            <a:ext cx="523089" cy="697483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352800" y="-2"/>
            <a:ext cx="6096001" cy="1873808"/>
            <a:chOff x="6583908" y="1716565"/>
            <a:chExt cx="2588588" cy="1062784"/>
          </a:xfrm>
        </p:grpSpPr>
        <p:sp>
          <p:nvSpPr>
            <p:cNvPr id="71" name="Oval Callout 70"/>
            <p:cNvSpPr/>
            <p:nvPr/>
          </p:nvSpPr>
          <p:spPr>
            <a:xfrm>
              <a:off x="7005200" y="1754542"/>
              <a:ext cx="1892173" cy="986828"/>
            </a:xfrm>
            <a:prstGeom prst="wedgeEllipseCallou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loud Callout 71"/>
            <p:cNvSpPr/>
            <p:nvPr/>
          </p:nvSpPr>
          <p:spPr>
            <a:xfrm>
              <a:off x="6583908" y="1716565"/>
              <a:ext cx="2588588" cy="1062784"/>
            </a:xfrm>
            <a:prstGeom prst="cloud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5 con </a:t>
              </a:r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endParaRPr lang="en-GB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con </a:t>
              </a:r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con </a:t>
              </a:r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GB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endParaRPr lang="en-GB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3" name="Picture 2" descr="F:\AAA-LÀM ẢNH SLIDE\Bai5-HĐ2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90423" y="1540182"/>
            <a:ext cx="3071977" cy="2485938"/>
          </a:xfrm>
          <a:prstGeom prst="rect">
            <a:avLst/>
          </a:prstGeom>
          <a:noFill/>
        </p:spPr>
      </p:pic>
      <p:grpSp>
        <p:nvGrpSpPr>
          <p:cNvPr id="76" name="Group 56"/>
          <p:cNvGrpSpPr/>
          <p:nvPr/>
        </p:nvGrpSpPr>
        <p:grpSpPr>
          <a:xfrm>
            <a:off x="4343400" y="2192356"/>
            <a:ext cx="4505623" cy="1839626"/>
            <a:chOff x="4107115" y="3137418"/>
            <a:chExt cx="2372210" cy="2034829"/>
          </a:xfrm>
        </p:grpSpPr>
        <p:pic>
          <p:nvPicPr>
            <p:cNvPr id="77" name="Picture 4" descr="F:\AAA-LÀM ẢNH SLIDE\Bai5-HĐ-1c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7115" y="3137418"/>
              <a:ext cx="2372210" cy="2034829"/>
            </a:xfrm>
            <a:prstGeom prst="rect">
              <a:avLst/>
            </a:prstGeom>
            <a:noFill/>
          </p:spPr>
        </p:pic>
        <p:pic>
          <p:nvPicPr>
            <p:cNvPr id="81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3629" y="3643046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2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553302" y="4510658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3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2693" y="4104174"/>
              <a:ext cx="1243294" cy="570610"/>
            </a:xfrm>
            <a:prstGeom prst="rect">
              <a:avLst/>
            </a:prstGeom>
            <a:noFill/>
          </p:spPr>
        </p:pic>
        <p:pic>
          <p:nvPicPr>
            <p:cNvPr id="85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8881" y="3731473"/>
              <a:ext cx="565793" cy="259671"/>
            </a:xfrm>
            <a:prstGeom prst="rect">
              <a:avLst/>
            </a:prstGeom>
            <a:noFill/>
          </p:spPr>
        </p:pic>
        <p:pic>
          <p:nvPicPr>
            <p:cNvPr id="87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5652399" y="3938195"/>
              <a:ext cx="565793" cy="259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892550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70" y="1219200"/>
            <a:ext cx="3429630" cy="3306139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56269"/>
            <a:ext cx="832881" cy="364849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49697" y="3396751"/>
            <a:ext cx="879302" cy="364849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476" y="2966209"/>
            <a:ext cx="1361130" cy="832954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928" y="2105603"/>
            <a:ext cx="767726" cy="379058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43200" y="2475498"/>
            <a:ext cx="914400" cy="561483"/>
          </a:xfrm>
          <a:prstGeom prst="rect">
            <a:avLst/>
          </a:prstGeom>
          <a:noFill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4800" y="1507596"/>
            <a:ext cx="2461659" cy="2650048"/>
          </a:xfrm>
          <a:prstGeom prst="rect">
            <a:avLst/>
          </a:prstGeom>
        </p:spPr>
      </p:pic>
      <p:sp>
        <p:nvSpPr>
          <p:cNvPr id="66" name="Cloud Callout 65"/>
          <p:cNvSpPr/>
          <p:nvPr/>
        </p:nvSpPr>
        <p:spPr>
          <a:xfrm>
            <a:off x="5715000" y="152400"/>
            <a:ext cx="3276599" cy="210386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con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con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5138" y="4499339"/>
            <a:ext cx="1132160" cy="512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1833" y="4499339"/>
            <a:ext cx="1132160" cy="512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5138" y="5344037"/>
            <a:ext cx="1132160" cy="512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1833" y="5344037"/>
            <a:ext cx="1132160" cy="512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4967273" y="4406618"/>
            <a:ext cx="523089" cy="697483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332269" y="4407115"/>
            <a:ext cx="523089" cy="697482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344638" y="4406618"/>
            <a:ext cx="523089" cy="697483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7273" y="5251316"/>
            <a:ext cx="523089" cy="697483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332269" y="5251813"/>
            <a:ext cx="523089" cy="697482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44638" y="5251316"/>
            <a:ext cx="523089" cy="697483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337910" y="4414636"/>
            <a:ext cx="523089" cy="697482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350280" y="4414140"/>
            <a:ext cx="523089" cy="697483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972914" y="5258838"/>
            <a:ext cx="523089" cy="697483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337910" y="5259334"/>
            <a:ext cx="523089" cy="697482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350280" y="5258838"/>
            <a:ext cx="523089" cy="697483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972914" y="4414140"/>
            <a:ext cx="523089" cy="697483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716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1989E-6 1.03672E-6 L 6.71989E-6 1.03672E-6 C 0.00712 -0.00278 0.00955 -0.00432 0.01754 -0.00432 C 0.01979 -0.00432 0.02188 -0.0034 0.02413 -0.00309 C 0.02448 -0.00155 0.02587 0.00123 0.025 0.00154 C 0.02205 0.00277 0.01892 0.00092 0.0158 1.03672E-6 C 0.01094 -0.00124 0.0158 -0.00216 0.0099 -0.00309 C 0.00695 -0.0034 0.00157 -0.00031 6.71989E-6 1.03672E-6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22E-6 3.59766E-6 L 1.6522E-6 3.59766E-6 C 0.00243 -0.00062 0.00486 -0.00093 0.00746 -0.00155 C 0.01024 -0.00247 0.01579 -0.00432 0.01579 -0.00432 C 0.01874 -0.00402 0.02204 -0.00494 0.02482 -0.00309 C 0.02586 -0.00247 0.02325 -0.00093 0.02239 3.59766E-6 C 0.02134 0.00061 0.02013 0.00092 0.01909 0.00123 C 0.01388 0.00709 0.01701 0.00493 0.00659 0.00277 C 0.00538 0.00246 0.00104 0.0003 1.6522E-6 3.59766E-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21E-6 1.45326E-6 L -2.66921E-6 1.45326E-6 C -0.0026 -0.00093 -0.00503 -0.00278 -0.00746 -0.00278 C -0.0085 -0.00278 -0.0092 -0.00062 -0.01006 1.45326E-6 C -0.01683 0.00617 -0.00781 -0.00401 -0.01492 0.00432 C -0.01423 0.00555 -0.01353 0.0071 -0.01249 0.0074 C -0.00885 0.00833 -0.0092 0.00432 -0.00677 0.00154 C -0.00538 1.45326E-6 -0.00121 0.00031 -2.66921E-6 1.45326E-6 Z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277E-6 -4.7763E-6 L 2.42277E-6 -4.7763E-6 C 0.01336 -0.00463 0.01336 -0.00586 0.03245 -0.00154 C 0.03332 -0.00123 0.03297 0.00155 0.03332 0.00309 C 0.03263 0.00432 0.03263 0.0071 0.03159 0.00741 C 0.02968 0.00802 0.02759 0.00679 0.02568 0.00586 C 0.0118 0.00031 0.03332 0.00494 0.01076 0.00155 C 0.00555 -0.00031 0.00173 0.00031 2.42277E-6 -4.7763E-6 Z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12E-7 4.11601E-6 L 3.81812E-7 4.11601E-6 C -0.00347 0.00185 -0.00659 0.00493 -0.01006 0.00586 C -0.0118 0.00648 -0.01336 0.00648 -0.01509 0.0074 C -0.01683 0.00802 -0.01995 0.01049 -0.01995 0.01049 C -0.01926 0.0108 -0.01839 0.01203 -0.01752 0.01203 C -0.01371 0.01203 -0.01232 0.0108 -0.00919 0.00894 C -0.00815 0.0074 -0.00711 0.00555 -0.0059 0.00432 C -0.00138 -0.00031 -0.00104 0.00061 3.81812E-7 4.11601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38200" y="223368"/>
            <a:ext cx="6719114" cy="987037"/>
            <a:chOff x="827584" y="1304333"/>
            <a:chExt cx="6719114" cy="740277"/>
          </a:xfrm>
        </p:grpSpPr>
        <p:sp>
          <p:nvSpPr>
            <p:cNvPr id="17" name="Oval 16"/>
            <p:cNvSpPr/>
            <p:nvPr/>
          </p:nvSpPr>
          <p:spPr>
            <a:xfrm>
              <a:off x="827584" y="1304333"/>
              <a:ext cx="810344" cy="74027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11661" y="1606029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56651"/>
            <a:ext cx="8121728" cy="47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7"/>
          <p:cNvGrpSpPr/>
          <p:nvPr/>
        </p:nvGrpSpPr>
        <p:grpSpPr>
          <a:xfrm>
            <a:off x="533400" y="2300850"/>
            <a:ext cx="2797110" cy="1308389"/>
            <a:chOff x="1457620" y="2417278"/>
            <a:chExt cx="2444425" cy="1077360"/>
          </a:xfrm>
        </p:grpSpPr>
        <p:sp>
          <p:nvSpPr>
            <p:cNvPr id="55" name="Cloud Callout 54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6523" y="2687943"/>
              <a:ext cx="2135522" cy="53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8" name="Picture 3" descr="F:\AAA-LÀM ẢNH SLIDE\Bai5-HĐ-1c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523" y="2344178"/>
            <a:ext cx="2815380" cy="3220085"/>
          </a:xfrm>
          <a:prstGeom prst="rect">
            <a:avLst/>
          </a:prstGeom>
          <a:noFill/>
        </p:spPr>
      </p:pic>
      <p:pic>
        <p:nvPicPr>
          <p:cNvPr id="59" name="Picture 4" descr="F:\AAA-LÀM ẢNH SLIDE\Bai5-HĐ2-1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2122" y="3756512"/>
            <a:ext cx="763750" cy="467326"/>
          </a:xfrm>
          <a:prstGeom prst="rect">
            <a:avLst/>
          </a:prstGeom>
          <a:noFill/>
        </p:spPr>
      </p:pic>
      <p:pic>
        <p:nvPicPr>
          <p:cNvPr id="60" name="Picture 5" descr="F:\AAA-LÀM ẢNH SLIDE\Bai5-HĐ2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1297">
            <a:off x="6894237" y="4188985"/>
            <a:ext cx="1410734" cy="870303"/>
          </a:xfrm>
          <a:prstGeom prst="rect">
            <a:avLst/>
          </a:prstGeom>
          <a:noFill/>
        </p:spPr>
      </p:pic>
      <p:pic>
        <p:nvPicPr>
          <p:cNvPr id="62" name="Picture 5" descr="F:\AAA-LÀM ẢNH SLIDE\Bai5-HĐ2-1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3701" y="3172172"/>
            <a:ext cx="621207" cy="383232"/>
          </a:xfrm>
          <a:prstGeom prst="rect">
            <a:avLst/>
          </a:prstGeom>
          <a:noFill/>
        </p:spPr>
      </p:pic>
      <p:pic>
        <p:nvPicPr>
          <p:cNvPr id="65" name="Picture 4" descr="F:\AAA-LÀM ẢNH SLIDE\Bai5-HĐ2-1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7735" y="3656820"/>
            <a:ext cx="687260" cy="420525"/>
          </a:xfrm>
          <a:prstGeom prst="rect">
            <a:avLst/>
          </a:prstGeom>
          <a:noFill/>
        </p:spPr>
      </p:pic>
      <p:pic>
        <p:nvPicPr>
          <p:cNvPr id="66" name="Picture 3" descr="F:\AAA-LÀM ẢNH SLIDE\Bai5-KP-(3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024" y="3913612"/>
            <a:ext cx="1738488" cy="2413512"/>
          </a:xfrm>
          <a:prstGeom prst="rect">
            <a:avLst/>
          </a:prstGeom>
          <a:noFill/>
        </p:spPr>
      </p:pic>
      <p:pic>
        <p:nvPicPr>
          <p:cNvPr id="38" name="Picture 8" descr="F:\AAA-PDF-SGK\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5227" y="1608406"/>
            <a:ext cx="1541280" cy="4348633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299574" y="180566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B6BDD"/>
                </a:solidFill>
                <a:latin typeface="Lato"/>
              </a:rPr>
              <a:t>4</a:t>
            </a:r>
            <a:endParaRPr lang="en-US" sz="4000" b="1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17121" y="280254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B6BDD"/>
                </a:solidFill>
                <a:latin typeface="Lato"/>
              </a:rPr>
              <a:t>1</a:t>
            </a:r>
            <a:endParaRPr lang="en-US" sz="3600" b="1" dirty="0">
              <a:solidFill>
                <a:srgbClr val="3B6BDD"/>
              </a:solidFill>
              <a:latin typeface="Lato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48373" y="2746117"/>
            <a:ext cx="653503" cy="965610"/>
            <a:chOff x="4549952" y="2048934"/>
            <a:chExt cx="653730" cy="724431"/>
          </a:xfrm>
        </p:grpSpPr>
        <p:pic>
          <p:nvPicPr>
            <p:cNvPr id="42" name="Picture 3" descr="F:\AAA-PDF-SGK\2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4635951" y="2048934"/>
              <a:ext cx="497425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07951" y="3633901"/>
            <a:ext cx="653503" cy="924976"/>
            <a:chOff x="3909308" y="2726267"/>
            <a:chExt cx="653730" cy="693946"/>
          </a:xfrm>
        </p:grpSpPr>
        <p:pic>
          <p:nvPicPr>
            <p:cNvPr id="45" name="Picture 4" descr="F:\AAA-PDF-SGK\3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4004089" y="2726267"/>
              <a:ext cx="497425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8373" y="3641425"/>
            <a:ext cx="653503" cy="917452"/>
            <a:chOff x="4549952" y="2731911"/>
            <a:chExt cx="653730" cy="688301"/>
          </a:xfrm>
        </p:grpSpPr>
        <p:pic>
          <p:nvPicPr>
            <p:cNvPr id="48" name="Picture 5" descr="F:\AAA-PDF-SGK\4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4635951" y="2731911"/>
              <a:ext cx="497425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48373" y="4543081"/>
            <a:ext cx="653503" cy="896030"/>
            <a:chOff x="4549952" y="3408363"/>
            <a:chExt cx="653730" cy="672230"/>
          </a:xfrm>
        </p:grpSpPr>
        <p:pic>
          <p:nvPicPr>
            <p:cNvPr id="51" name="Picture 7" descr="F:\AAA-PDF-SGK\6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650378" y="3429001"/>
              <a:ext cx="466956" cy="484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Lato"/>
                </a:rPr>
                <a:t>?</a:t>
              </a:r>
              <a:endParaRPr lang="en-US" sz="3600" b="1" dirty="0">
                <a:latin typeface="Lato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10719" y="4531909"/>
            <a:ext cx="653503" cy="896030"/>
            <a:chOff x="3912077" y="3399981"/>
            <a:chExt cx="653730" cy="672230"/>
          </a:xfrm>
        </p:grpSpPr>
        <p:grpSp>
          <p:nvGrpSpPr>
            <p:cNvPr id="54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004733" y="3409247"/>
                <a:ext cx="466956" cy="48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Lato"/>
                  </a:rPr>
                  <a:t>?</a:t>
                </a:r>
                <a:endParaRPr lang="en-US" sz="3600" b="1" dirty="0">
                  <a:latin typeface="Lato"/>
                </a:endParaRPr>
              </a:p>
            </p:txBody>
          </p:sp>
          <p:pic>
            <p:nvPicPr>
              <p:cNvPr id="63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4021665" y="3423363"/>
              <a:ext cx="466956" cy="484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Lato"/>
                </a:rPr>
                <a:t>?</a:t>
              </a:r>
              <a:endParaRPr lang="en-US" sz="3600" b="1" dirty="0">
                <a:latin typeface="Lato"/>
              </a:endParaRPr>
            </a:p>
          </p:txBody>
        </p:sp>
      </p:grpSp>
      <p:grpSp>
        <p:nvGrpSpPr>
          <p:cNvPr id="88" name="Group 122"/>
          <p:cNvGrpSpPr/>
          <p:nvPr/>
        </p:nvGrpSpPr>
        <p:grpSpPr>
          <a:xfrm>
            <a:off x="4551141" y="4537943"/>
            <a:ext cx="653503" cy="896030"/>
            <a:chOff x="4549952" y="3408363"/>
            <a:chExt cx="653730" cy="672230"/>
          </a:xfrm>
        </p:grpSpPr>
        <p:pic>
          <p:nvPicPr>
            <p:cNvPr id="89" name="Picture 7" descr="F:\AAA-PDF-SGK\6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4650378" y="3429001"/>
              <a:ext cx="441299" cy="484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36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1" name="Group 120"/>
          <p:cNvGrpSpPr/>
          <p:nvPr/>
        </p:nvGrpSpPr>
        <p:grpSpPr>
          <a:xfrm>
            <a:off x="4551141" y="3647572"/>
            <a:ext cx="653503" cy="917452"/>
            <a:chOff x="4549952" y="2731911"/>
            <a:chExt cx="653730" cy="688301"/>
          </a:xfrm>
        </p:grpSpPr>
        <p:pic>
          <p:nvPicPr>
            <p:cNvPr id="93" name="Picture 5" descr="F:\AAA-PDF-SGK\4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4635951" y="2731911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5" name="Group 118"/>
          <p:cNvGrpSpPr/>
          <p:nvPr/>
        </p:nvGrpSpPr>
        <p:grpSpPr>
          <a:xfrm>
            <a:off x="4551141" y="2740978"/>
            <a:ext cx="653503" cy="965610"/>
            <a:chOff x="4549952" y="2048934"/>
            <a:chExt cx="653730" cy="724431"/>
          </a:xfrm>
        </p:grpSpPr>
        <p:pic>
          <p:nvPicPr>
            <p:cNvPr id="96" name="Picture 3" descr="F:\AAA-PDF-SGK\2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7" name="TextBox 96"/>
            <p:cNvSpPr txBox="1"/>
            <p:nvPr/>
          </p:nvSpPr>
          <p:spPr>
            <a:xfrm>
              <a:off x="4635951" y="2048934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8" name="Group 119"/>
          <p:cNvGrpSpPr/>
          <p:nvPr/>
        </p:nvGrpSpPr>
        <p:grpSpPr>
          <a:xfrm>
            <a:off x="3914978" y="3611329"/>
            <a:ext cx="653503" cy="970118"/>
            <a:chOff x="3898019" y="2726267"/>
            <a:chExt cx="653730" cy="705235"/>
          </a:xfrm>
        </p:grpSpPr>
        <p:pic>
          <p:nvPicPr>
            <p:cNvPr id="99" name="Picture 4" descr="F:\AAA-PDF-SGK\3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98019" y="277777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00" name="TextBox 99"/>
            <p:cNvSpPr txBox="1"/>
            <p:nvPr/>
          </p:nvSpPr>
          <p:spPr>
            <a:xfrm>
              <a:off x="4004089" y="2726267"/>
              <a:ext cx="470163" cy="514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907951" y="4499116"/>
            <a:ext cx="653503" cy="939997"/>
            <a:chOff x="3909308" y="3375378"/>
            <a:chExt cx="653730" cy="705215"/>
          </a:xfrm>
        </p:grpSpPr>
        <p:grpSp>
          <p:nvGrpSpPr>
            <p:cNvPr id="102" name="Group 121"/>
            <p:cNvGrpSpPr/>
            <p:nvPr/>
          </p:nvGrpSpPr>
          <p:grpSpPr>
            <a:xfrm>
              <a:off x="3909308" y="3408363"/>
              <a:ext cx="653730" cy="672230"/>
              <a:chOff x="3909308" y="3408363"/>
              <a:chExt cx="653730" cy="67223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4004733" y="3409247"/>
                <a:ext cx="466956" cy="48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Lato"/>
                  </a:rPr>
                  <a:t>?</a:t>
                </a:r>
                <a:endParaRPr lang="en-US" sz="3600" b="1" dirty="0">
                  <a:latin typeface="Lato"/>
                </a:endParaRPr>
              </a:p>
            </p:txBody>
          </p:sp>
          <p:pic>
            <p:nvPicPr>
              <p:cNvPr id="105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103" name="TextBox 102"/>
            <p:cNvSpPr txBox="1"/>
            <p:nvPr/>
          </p:nvSpPr>
          <p:spPr>
            <a:xfrm>
              <a:off x="4004089" y="3375378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726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5988E-6 8.63931E-7 L -7.55988E-6 8.63931E-7 C 0.01006 -0.01296 0.00485 -0.00987 0.01492 -0.01203 C 0.01579 -0.01265 0.01648 -0.01327 0.01735 -0.01358 C 0.02516 -0.01666 0.02603 -0.01481 0.03661 -0.01358 C 0.03713 -0.01203 0.03852 -0.0108 0.03817 -0.00926 C 0.038 -0.00771 0.03661 -0.00771 0.03574 -0.00771 C 0.02707 -0.00617 0.00989 -0.00463 0.00989 -0.00463 C 0.00433 -0.00309 0.00155 -0.00093 -7.55988E-6 8.63931E-7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756E-6 -7.77538E-7 L 2.62756E-6 -7.77538E-7 L -0.04009 0.00154 C -0.04096 0.00154 -0.04235 0.00123 -0.04252 0.00278 C -0.04304 0.0071 -0.0394 0.00802 -0.03835 0.00895 C -0.02881 0.00586 -0.03818 0.00864 -0.02586 0.00586 C -0.02395 0.00555 -0.02204 0.00494 -0.02013 0.00432 C -0.01892 0.00401 -0.01788 0.00309 -0.01666 0.00278 C -0.01406 0.00216 -0.01111 0.00185 -0.00833 0.00154 C -0.00382 -0.00062 -0.00625 -7.77538E-7 2.62756E-6 -7.77538E-7 Z " pathEditMode="relative" ptsTypes="AAAAAAAAAA">
                                      <p:cBhvr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4 0.00494 L -0.03904 0.00494 C -0.04495 0.00587 -0.05102 0.00432 -0.05657 0.00772 C -0.06265 0.01142 -0.05987 0.00988 -0.0649 0.01235 C -0.06542 0.01358 -0.06681 0.01482 -0.06647 0.01667 C -0.06629 0.01852 -0.06508 0.01975 -0.06404 0.01975 C -0.06178 0.01975 -0.05952 0.0179 -0.05744 0.01667 C -0.05571 0.01574 -0.0538 0.01543 -0.05241 0.01358 C -0.05154 0.01266 -0.05085 0.01142 -0.04998 0.0108 C -0.04911 0.00988 -0.04824 0.00957 -0.04737 0.00926 C -0.04408 0.00741 -0.04043 0.00556 -0.03904 0.00494 Z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375E-6 3.77044E-6 L 3.20375E-6 3.77044E-6 C -0.0026 0.00031 -0.00521 0.00062 -0.00764 0.00124 C -0.00851 0.00154 -0.00989 0.00154 -0.01024 0.00278 C -0.01059 0.00432 -0.00972 0.00586 -0.00937 0.00741 C -0.00399 0.00586 -0.00347 0.00895 -0.0026 0.00124 C -0.00243 0.00031 -0.00052 3.77044E-6 3.20375E-6 3.77044E-6 Z " pathEditMode="relative" ptsTypes="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5224403" y="25341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87821" y="25239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91630" y="47381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24403" y="47432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34943" y="327812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7202" y="327812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38752" y="54770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91010" y="54770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90744" y="327304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54428" y="327304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05979" y="548724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69663" y="548724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8184" y="475980"/>
            <a:ext cx="6227795" cy="743222"/>
            <a:chOff x="827584" y="1491630"/>
            <a:chExt cx="6719114" cy="557416"/>
          </a:xfrm>
        </p:grpSpPr>
        <p:sp>
          <p:nvSpPr>
            <p:cNvPr id="22" name="Oval 21"/>
            <p:cNvSpPr/>
            <p:nvPr/>
          </p:nvSpPr>
          <p:spPr>
            <a:xfrm>
              <a:off x="827584" y="1491630"/>
              <a:ext cx="720080" cy="55741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1661" y="1606029"/>
              <a:ext cx="60350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219200"/>
            <a:ext cx="7179582" cy="54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446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45755" y="1276054"/>
            <a:ext cx="2760971" cy="4101939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22" y="4177567"/>
            <a:ext cx="1738488" cy="241351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715700" y="3568341"/>
            <a:ext cx="2226370" cy="1308389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4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40" y="1869461"/>
            <a:ext cx="4600073" cy="1432118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426" y="1962567"/>
            <a:ext cx="477881" cy="1066616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1051" y="1962567"/>
            <a:ext cx="477881" cy="1066616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6720" y="1962567"/>
            <a:ext cx="477881" cy="1066616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9341" y="1962567"/>
            <a:ext cx="477881" cy="1066616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375" y="1962567"/>
            <a:ext cx="477881" cy="1066616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173" y="1962567"/>
            <a:ext cx="477881" cy="106661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1377" y="127976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5310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3166" y="306991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49401" y="3039442"/>
            <a:ext cx="684533" cy="1043619"/>
            <a:chOff x="6051501" y="2280285"/>
            <a:chExt cx="684771" cy="782956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8028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15831" y="3044521"/>
            <a:ext cx="684533" cy="1043619"/>
            <a:chOff x="6051501" y="2280285"/>
            <a:chExt cx="684771" cy="782956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80285"/>
              <a:ext cx="527892" cy="6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7139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196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2020-10-01T10:15:43Z</dcterms:created>
  <dcterms:modified xsi:type="dcterms:W3CDTF">2020-10-02T07:03:50Z</dcterms:modified>
</cp:coreProperties>
</file>